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ra Sans" panose="020B0604020202020204" charset="0"/>
      <p:regular r:id="rId8"/>
      <p:bold r:id="rId9"/>
      <p:italic r:id="rId10"/>
      <p:boldItalic r:id="rId11"/>
    </p:embeddedFont>
    <p:embeddedFont>
      <p:font typeface="Roboto Slab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3"/>
  </p:normalViewPr>
  <p:slideViewPr>
    <p:cSldViewPr snapToGrid="0" snapToObjects="1" showGuides="1">
      <p:cViewPr>
        <p:scale>
          <a:sx n="60" d="100"/>
          <a:sy n="60" d="100"/>
        </p:scale>
        <p:origin x="1912" y="28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02998-BA4B-7D48-9266-49F446BA20B6}" type="datetimeFigureOut">
              <a:rPr lang="it-IT" smtClean="0"/>
              <a:t>23/06/2021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C5F42-3C13-3545-9727-A7AF9205A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07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250" y="1969796"/>
            <a:ext cx="5143500" cy="2459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it-IT" dirty="0"/>
              <a:t>Titolo dell’avviso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5078756"/>
            <a:ext cx="5143500" cy="245960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it-IT" dirty="0"/>
              <a:t>Contenuto dell’avviso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1F7393C-9C36-2548-B513-FE985851C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0" y="923515"/>
            <a:ext cx="2696182" cy="511143"/>
          </a:xfrm>
          <a:prstGeom prst="rect">
            <a:avLst/>
          </a:prstGeom>
        </p:spPr>
      </p:pic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13955672-D43D-47BB-B8C0-3FC31AD17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8207375"/>
            <a:ext cx="5143500" cy="9794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it-IT" dirty="0"/>
              <a:t>Dove e quando</a:t>
            </a:r>
          </a:p>
        </p:txBody>
      </p:sp>
    </p:spTree>
    <p:extLst>
      <p:ext uri="{BB962C8B-B14F-4D97-AF65-F5344CB8AC3E}">
        <p14:creationId xmlns:p14="http://schemas.microsoft.com/office/powerpoint/2010/main" val="245759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E0886C15-6C79-6342-AF20-2176AB330DD4}" type="datetime1">
              <a:rPr lang="it-IT" smtClean="0"/>
              <a:pPr/>
              <a:t>23/06/2021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1938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/>
              <a:t>Riferimenti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80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100000"/>
        </a:lnSpc>
        <a:spcBef>
          <a:spcPts val="1444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100000"/>
        </a:lnSpc>
        <a:spcBef>
          <a:spcPts val="7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100000"/>
        </a:lnSpc>
        <a:spcBef>
          <a:spcPts val="7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100000"/>
        </a:lnSpc>
        <a:spcBef>
          <a:spcPts val="7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100000"/>
        </a:lnSpc>
        <a:spcBef>
          <a:spcPts val="7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rsi.unige.it/8762" TargetMode="External"/><Relationship Id="rId3" Type="http://schemas.openxmlformats.org/officeDocument/2006/relationships/hyperlink" Target="https://corsi.unige.it/8758" TargetMode="External"/><Relationship Id="rId7" Type="http://schemas.openxmlformats.org/officeDocument/2006/relationships/hyperlink" Target="https://corsi.unige.it/8766" TargetMode="External"/><Relationship Id="rId2" Type="http://schemas.openxmlformats.org/officeDocument/2006/relationships/hyperlink" Target="https://corsi.unige.it/875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rsi.unige.it/8760" TargetMode="External"/><Relationship Id="rId5" Type="http://schemas.openxmlformats.org/officeDocument/2006/relationships/hyperlink" Target="https://corsi.unige.it/8759" TargetMode="External"/><Relationship Id="rId10" Type="http://schemas.openxmlformats.org/officeDocument/2006/relationships/hyperlink" Target="https://corsi.unige.it/9916" TargetMode="External"/><Relationship Id="rId4" Type="http://schemas.openxmlformats.org/officeDocument/2006/relationships/hyperlink" Target="https://corsi.unige.it/8765" TargetMode="External"/><Relationship Id="rId9" Type="http://schemas.openxmlformats.org/officeDocument/2006/relationships/hyperlink" Target="https://corsi.unige.it/87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237CD8F-B204-4E9D-B93B-C50828DB1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553413"/>
            <a:ext cx="5143500" cy="229621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Open </a:t>
            </a:r>
            <a:r>
              <a:rPr lang="it-IT" dirty="0" err="1"/>
              <a:t>Summer</a:t>
            </a:r>
            <a:r>
              <a:rPr lang="it-IT" dirty="0"/>
              <a:t> Day </a:t>
            </a:r>
            <a:br>
              <a:rPr lang="it-IT" dirty="0"/>
            </a:br>
            <a:r>
              <a:rPr lang="it-IT" dirty="0"/>
              <a:t>14 luglio 2021</a:t>
            </a:r>
            <a:br>
              <a:rPr lang="it-IT" dirty="0"/>
            </a:br>
            <a:r>
              <a:rPr lang="it-IT" dirty="0"/>
              <a:t>dalle 10.00 alle 16.00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69EC16ED-7D8C-46C5-977C-4E7D7ED63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777438"/>
            <a:ext cx="6858000" cy="449471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7200" dirty="0"/>
              <a:t>Corsi di Laurea: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t-IT" sz="7200" b="1" u="sng" dirty="0">
                <a:hlinkClick r:id="rId2"/>
              </a:rPr>
              <a:t>Chimica e tecnologie chimiche</a:t>
            </a:r>
            <a:r>
              <a:rPr lang="it-IT" sz="7200" b="1" u="sng" dirty="0"/>
              <a:t>, </a:t>
            </a:r>
            <a:r>
              <a:rPr lang="it-IT" sz="7200" b="1" u="sng" dirty="0">
                <a:hlinkClick r:id="rId3"/>
              </a:rPr>
              <a:t>Fisica</a:t>
            </a:r>
            <a:r>
              <a:rPr lang="it-IT" sz="7200" b="1" u="sng" dirty="0"/>
              <a:t>, </a:t>
            </a:r>
            <a:r>
              <a:rPr lang="it-IT" sz="7200" b="1" u="sng" dirty="0">
                <a:hlinkClick r:id="rId4"/>
              </a:rPr>
              <a:t>Scienza dei materiali</a:t>
            </a:r>
            <a:endParaRPr lang="it-IT" sz="7200" b="1" u="sng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DIFI, Valletta Puggia, Via Dodecaneso, 33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t-IT" sz="7200" b="1" u="sng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t-IT" sz="7200" b="1" u="sng" dirty="0">
                <a:hlinkClick r:id="rId5"/>
              </a:rPr>
              <a:t>Informatica</a:t>
            </a:r>
            <a:r>
              <a:rPr lang="it-IT" sz="7200" b="1" u="sng" dirty="0"/>
              <a:t>, </a:t>
            </a:r>
            <a:r>
              <a:rPr lang="it-IT" sz="7200" b="1" u="sng" dirty="0">
                <a:hlinkClick r:id="rId6"/>
              </a:rPr>
              <a:t>Matematica</a:t>
            </a:r>
            <a:r>
              <a:rPr lang="it-IT" sz="7200" b="1" u="sng" dirty="0"/>
              <a:t>, </a:t>
            </a:r>
            <a:r>
              <a:rPr lang="it-IT" sz="7200" b="1" u="sng" dirty="0">
                <a:hlinkClick r:id="rId7"/>
              </a:rPr>
              <a:t>Statistica Matematica e trattamento Informatico dei Dati </a:t>
            </a:r>
            <a:endParaRPr lang="it-IT" sz="7200" b="1" u="sng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DIMA, Valletta Puggia, Via Dodecaneso, 35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t-IT" sz="7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t-IT" sz="7200" b="1" u="sng" dirty="0">
                <a:hlinkClick r:id="rId8"/>
              </a:rPr>
              <a:t>Scienze biologiche</a:t>
            </a:r>
            <a:r>
              <a:rPr lang="it-IT" sz="7200" b="1" u="sng" dirty="0"/>
              <a:t>, </a:t>
            </a:r>
            <a:r>
              <a:rPr lang="it-IT" sz="7200" b="1" u="sng" dirty="0">
                <a:hlinkClick r:id="rId9"/>
              </a:rPr>
              <a:t>Scienze geologiche</a:t>
            </a:r>
            <a:r>
              <a:rPr lang="it-IT" sz="7200" b="1" u="sng" dirty="0"/>
              <a:t>, </a:t>
            </a:r>
            <a:r>
              <a:rPr lang="it-IT" sz="7200" b="1" u="sng" dirty="0">
                <a:hlinkClick r:id="rId10"/>
              </a:rPr>
              <a:t>Scienze ambientali e naturali</a:t>
            </a:r>
            <a:endParaRPr lang="it-IT" sz="7200" b="1" u="sng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t-IT" sz="7200" dirty="0">
                <a:effectLst/>
              </a:rPr>
              <a:t>DISTAV, </a:t>
            </a: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Corso Europa, Viale Benedetto XV, 5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br>
              <a:rPr lang="it-IT" sz="8000" dirty="0"/>
            </a:br>
            <a:endParaRPr lang="it-IT" sz="800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C2F4F92-96DA-41C7-86FA-5F590809D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357691"/>
            <a:ext cx="6858000" cy="149364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Colloqui informativi e visite dei Dipartimenti e dei laboratori 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(NON è richiesta la Prenotazione)</a:t>
            </a:r>
          </a:p>
        </p:txBody>
      </p:sp>
    </p:spTree>
    <p:extLst>
      <p:ext uri="{BB962C8B-B14F-4D97-AF65-F5344CB8AC3E}">
        <p14:creationId xmlns:p14="http://schemas.microsoft.com/office/powerpoint/2010/main" val="3626604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UniGe">
      <a:dk1>
        <a:srgbClr val="262626"/>
      </a:dk1>
      <a:lt1>
        <a:srgbClr val="FFFFFF"/>
      </a:lt1>
      <a:dk2>
        <a:srgbClr val="44546A"/>
      </a:dk2>
      <a:lt2>
        <a:srgbClr val="E7E6E6"/>
      </a:lt2>
      <a:accent1>
        <a:srgbClr val="1A9BFC"/>
      </a:accent1>
      <a:accent2>
        <a:srgbClr val="1A9BFC"/>
      </a:accent2>
      <a:accent3>
        <a:srgbClr val="1A9BFC"/>
      </a:accent3>
      <a:accent4>
        <a:srgbClr val="1A9BFC"/>
      </a:accent4>
      <a:accent5>
        <a:srgbClr val="1A9BFC"/>
      </a:accent5>
      <a:accent6>
        <a:srgbClr val="002677"/>
      </a:accent6>
      <a:hlink>
        <a:srgbClr val="1A9BFC"/>
      </a:hlink>
      <a:folHlink>
        <a:srgbClr val="00D7FC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n.pptx" id="{3D39004D-40F4-47F5-8815-21D074A2D14A}" vid="{AC712E7A-ACE9-4603-9BAB-CFF1F714790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Smfn_avviso_OD 10 settembre 2020</Template>
  <TotalTime>108</TotalTime>
  <Words>92</Words>
  <Application>Microsoft Office PowerPoint</Application>
  <PresentationFormat>A4 (21x29,7 cm)</PresentationFormat>
  <Paragraphs>13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Roboto Slab</vt:lpstr>
      <vt:lpstr>Fira Sans</vt:lpstr>
      <vt:lpstr>Calibri</vt:lpstr>
      <vt:lpstr>Arial</vt:lpstr>
      <vt:lpstr>Tema di Office</vt:lpstr>
      <vt:lpstr>Open Summer Day  14 luglio 2021 dalle 10.00 alle 16.00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  10 settembre 2020 dalle 10.00 alle 16.00</dc:title>
  <dc:creator>Silvia Vicini</dc:creator>
  <cp:lastModifiedBy>Silvia Vicini</cp:lastModifiedBy>
  <cp:revision>13</cp:revision>
  <dcterms:created xsi:type="dcterms:W3CDTF">2020-07-29T13:33:53Z</dcterms:created>
  <dcterms:modified xsi:type="dcterms:W3CDTF">2021-06-23T09:04:06Z</dcterms:modified>
</cp:coreProperties>
</file>